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65" r:id="rId11"/>
    <p:sldId id="266" r:id="rId12"/>
    <p:sldId id="275" r:id="rId13"/>
    <p:sldId id="264" r:id="rId14"/>
    <p:sldId id="276" r:id="rId15"/>
    <p:sldId id="267" r:id="rId16"/>
    <p:sldId id="268" r:id="rId17"/>
    <p:sldId id="277" r:id="rId18"/>
    <p:sldId id="27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A95E5-2EBC-432D-BBD5-A82ABCA4FC64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32146-20B0-4916-B724-C7DD77E297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51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2146-20B0-4916-B724-C7DD77E297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6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1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27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1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6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17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64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45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49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848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0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1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94FD-E397-459F-9CDF-1D673457415E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603F-59BB-41AD-88E1-7817B3914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12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_P32dOzhfd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745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159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69817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25800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esktop\Рисунок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7722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7065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08090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99140" y="239151"/>
            <a:ext cx="5289452" cy="984738"/>
          </a:xfrm>
          <a:prstGeom prst="roundRect">
            <a:avLst/>
          </a:prstGeom>
          <a:solidFill>
            <a:srgbClr val="F0E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+mj-lt"/>
                <a:cs typeface="Aharoni" pitchFamily="2" charset="-79"/>
              </a:rPr>
              <a:t>ОРГАНИЗАЦИОННЫЙ КОМИТЕТ</a:t>
            </a:r>
            <a:endParaRPr lang="ru-RU" sz="2400" b="1" dirty="0">
              <a:solidFill>
                <a:schemeClr val="tx1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9664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983979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412492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28676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58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  <p:pic>
        <p:nvPicPr>
          <p:cNvPr id="1026" name="Picture 2" descr="C:\Users\КирилЛ\Desktop\v7UQVVD3N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41" y="1674055"/>
            <a:ext cx="4180616" cy="4417255"/>
          </a:xfrm>
          <a:prstGeom prst="rect">
            <a:avLst/>
          </a:prstGeom>
          <a:noFill/>
        </p:spPr>
      </p:pic>
      <p:pic>
        <p:nvPicPr>
          <p:cNvPr id="1027" name="Picture 3" descr="C:\Users\КирилЛ\Desktop\CgalH3JA0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9624" y="1631851"/>
            <a:ext cx="4005689" cy="4330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460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63985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КирилЛ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6" y="0"/>
            <a:ext cx="9137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3</Words>
  <Application>Microsoft Office PowerPoint</Application>
  <PresentationFormat>Экран (4:3)</PresentationFormat>
  <Paragraphs>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Гаврилов</dc:creator>
  <cp:lastModifiedBy>волгу</cp:lastModifiedBy>
  <cp:revision>28</cp:revision>
  <dcterms:created xsi:type="dcterms:W3CDTF">2015-09-09T04:58:54Z</dcterms:created>
  <dcterms:modified xsi:type="dcterms:W3CDTF">2016-10-25T05:17:33Z</dcterms:modified>
</cp:coreProperties>
</file>